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2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75E90-3F28-4D89-9FBB-06C8DF7D8A8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2AC28-0E66-4F11-B52C-FD0E78B24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0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2AC28-0E66-4F11-B52C-FD0E78B24F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84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5746835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866614"/>
          <a:ext cx="9144000" cy="6010114"/>
          <a:chOff x="0" y="866614"/>
          <a:chExt cx="9144000" cy="6010114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614"/>
          <a:ext cx="9144000" cy="6010114"/>
          <a:chOff x="0" y="866614"/>
          <a:chExt cx="9144000" cy="6010114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614"/>
          <a:ext cx="9144000" cy="6010114"/>
          <a:chOff x="0" y="866614"/>
          <a:chExt cx="9144000" cy="6010114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614"/>
          <a:ext cx="9144000" cy="6010114"/>
          <a:chOff x="0" y="866614"/>
          <a:chExt cx="9144000" cy="6010114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614"/>
          <a:ext cx="9144000" cy="6010114"/>
          <a:chOff x="0" y="866614"/>
          <a:chExt cx="9144000" cy="6010114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614"/>
          <a:ext cx="9144000" cy="6010114"/>
          <a:chOff x="0" y="866614"/>
          <a:chExt cx="9144000" cy="6010114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614"/>
          <a:ext cx="9144000" cy="6010114"/>
          <a:chOff x="0" y="866614"/>
          <a:chExt cx="9144000" cy="6010114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27DBA0-62DA-EA7F-53C6-1F05877D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C05C6-ADC5-4E05-1833-15A964098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BF9F5-D60F-CA41-AA1E-57C79D95C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3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614"/>
          <a:ext cx="9144000" cy="6010114"/>
          <a:chOff x="0" y="866614"/>
          <a:chExt cx="9144000" cy="6010114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614"/>
          <a:ext cx="9144000" cy="6010114"/>
          <a:chOff x="0" y="866614"/>
          <a:chExt cx="9144000" cy="6010114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82">
  <a:themeElements>
    <a:clrScheme name="Theme8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</Words>
  <Application>Microsoft Office PowerPoint</Application>
  <PresentationFormat>Widescreen</PresentationFormat>
  <Paragraphs>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Calibri</vt:lpstr>
      <vt:lpstr>Theme82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harsha gowda</cp:lastModifiedBy>
  <cp:revision>2</cp:revision>
  <dcterms:created xsi:type="dcterms:W3CDTF">2022-11-14T18:54:41Z</dcterms:created>
  <dcterms:modified xsi:type="dcterms:W3CDTF">2022-11-15T16:37:19Z</dcterms:modified>
  <cp:category/>
</cp:coreProperties>
</file>